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3"/>
  </p:notesMasterIdLst>
  <p:handoutMasterIdLst>
    <p:handoutMasterId r:id="rId4"/>
  </p:handoutMasterIdLst>
  <p:sldIdLst>
    <p:sldId id="29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9090"/>
    <a:srgbClr val="0B1213"/>
    <a:srgbClr val="FF0C0D"/>
    <a:srgbClr val="1E1C1F"/>
    <a:srgbClr val="1E77B4"/>
    <a:srgbClr val="2AA02B"/>
    <a:srgbClr val="AB7942"/>
    <a:srgbClr val="FFFFFF"/>
    <a:srgbClr val="000000"/>
    <a:srgbClr val="69D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0" autoAdjust="0"/>
    <p:restoredTop sz="94577" autoAdjust="0"/>
  </p:normalViewPr>
  <p:slideViewPr>
    <p:cSldViewPr snapToGrid="0" showGuides="1">
      <p:cViewPr varScale="1">
        <p:scale>
          <a:sx n="116" d="100"/>
          <a:sy n="116" d="100"/>
        </p:scale>
        <p:origin x="552" y="19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Hvilket mix-forhold giver flest baderinge? Matematisk problem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To ting man kan prøve:</a:t>
            </a:r>
          </a:p>
          <a:p>
            <a:br>
              <a:rPr lang="da-DK" dirty="0"/>
            </a:br>
            <a:r>
              <a:rPr lang="da-DK" dirty="0" err="1"/>
              <a:t>Lithium</a:t>
            </a:r>
            <a:r>
              <a:rPr lang="da-DK" dirty="0"/>
              <a:t> og Ruthenium (Evt. nyt datasæt?)</a:t>
            </a:r>
          </a:p>
          <a:p>
            <a:r>
              <a:rPr lang="da-DK" dirty="0"/>
              <a:t>Samme analyse som for Jacks CO (Highly </a:t>
            </a:r>
            <a:r>
              <a:rPr lang="da-DK" dirty="0" err="1"/>
              <a:t>cited</a:t>
            </a:r>
            <a:r>
              <a:rPr lang="da-DK" dirty="0"/>
              <a:t> paper, 2020, HEA for CO and CO2 reduction)</a:t>
            </a:r>
          </a:p>
          <a:p>
            <a:endParaRPr lang="da-DK" dirty="0"/>
          </a:p>
          <a:p>
            <a:r>
              <a:rPr lang="da-DK" dirty="0"/>
              <a:t>Læs Alexanders artikel grundigt</a:t>
            </a:r>
          </a:p>
          <a:p>
            <a:endParaRPr lang="da-DK" dirty="0"/>
          </a:p>
          <a:p>
            <a:r>
              <a:rPr lang="da-DK" dirty="0"/>
              <a:t>Prøv med analyse der svarer til CO2/CO reduktion</a:t>
            </a:r>
          </a:p>
          <a:p>
            <a:endParaRPr lang="da-DK" dirty="0"/>
          </a:p>
          <a:p>
            <a:r>
              <a:rPr lang="da-DK" dirty="0"/>
              <a:t>Model for COOH</a:t>
            </a:r>
          </a:p>
          <a:p>
            <a:r>
              <a:rPr lang="da-DK" dirty="0"/>
              <a:t>Model for brint</a:t>
            </a:r>
          </a:p>
          <a:p>
            <a:endParaRPr lang="da-DK" dirty="0"/>
          </a:p>
          <a:p>
            <a:r>
              <a:rPr lang="da-DK" dirty="0"/>
              <a:t>Det er vigtigt at du ikke har Hydrogenbinding i nærheden af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684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19.01.2024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19.01.2024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19.01.2024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19.01.2024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19.01.2024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19.01.2024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19.01.2024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19.01.2024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19.01.2024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19.01.2024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19.01.2024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19.01.2024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19.01.2024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19.01.2024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19.01.2024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19.01.2024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19.01.2024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19.01.2024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19.01.2024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19.01.2024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19.01.2024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4803-0352-EDCE-6A73-3578A3D4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5507037" cy="441170"/>
          </a:xfrm>
        </p:spPr>
        <p:txBody>
          <a:bodyPr/>
          <a:lstStyle/>
          <a:p>
            <a:r>
              <a:rPr lang="da-DK" dirty="0"/>
              <a:t>Formic acid oxidation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A256D-B9F7-B3A8-105B-2B59061B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19.01.2024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92B6B-89B9-22DE-BB77-EE71C61D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</a:t>
            </a:fld>
            <a:endParaRPr lang="da-DK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6BB393-9E25-2BC6-C7CF-18177610EBEA}"/>
              </a:ext>
            </a:extLst>
          </p:cNvPr>
          <p:cNvSpPr>
            <a:spLocks noChangeAspect="1"/>
          </p:cNvSpPr>
          <p:nvPr/>
        </p:nvSpPr>
        <p:spPr>
          <a:xfrm>
            <a:off x="5663064" y="141500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34B5C0-4D2C-E959-5D14-BBE34E8522E6}"/>
              </a:ext>
            </a:extLst>
          </p:cNvPr>
          <p:cNvSpPr>
            <a:spLocks noChangeAspect="1"/>
          </p:cNvSpPr>
          <p:nvPr/>
        </p:nvSpPr>
        <p:spPr>
          <a:xfrm>
            <a:off x="5970000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C3B81D-20D7-F9C8-E1A0-5127C4B3D54A}"/>
              </a:ext>
            </a:extLst>
          </p:cNvPr>
          <p:cNvSpPr>
            <a:spLocks noChangeAspect="1"/>
          </p:cNvSpPr>
          <p:nvPr/>
        </p:nvSpPr>
        <p:spPr>
          <a:xfrm>
            <a:off x="5480042" y="126519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8216C7-502F-C8DA-6615-17B1FCEAC6CC}"/>
              </a:ext>
            </a:extLst>
          </p:cNvPr>
          <p:cNvSpPr>
            <a:spLocks noChangeAspect="1"/>
          </p:cNvSpPr>
          <p:nvPr/>
        </p:nvSpPr>
        <p:spPr>
          <a:xfrm>
            <a:off x="5767967" y="173280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B09279-71CA-1474-B77C-2F7F5324ACD9}"/>
              </a:ext>
            </a:extLst>
          </p:cNvPr>
          <p:cNvSpPr>
            <a:spLocks noChangeAspect="1"/>
          </p:cNvSpPr>
          <p:nvPr/>
        </p:nvSpPr>
        <p:spPr>
          <a:xfrm>
            <a:off x="5418142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Picture 11" descr="A picture containing antenna&#10;&#10;Description automatically generated">
            <a:extLst>
              <a:ext uri="{FF2B5EF4-FFF2-40B4-BE49-F238E27FC236}">
                <a16:creationId xmlns:a16="http://schemas.microsoft.com/office/drawing/2014/main" id="{5FF11BA9-54CD-0A51-4667-58BA369AE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306882" y="3177912"/>
            <a:ext cx="1570016" cy="28760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CCB9F58-2517-459B-D5C3-A76F9CBD7397}"/>
              </a:ext>
            </a:extLst>
          </p:cNvPr>
          <p:cNvSpPr>
            <a:spLocks noChangeAspect="1"/>
          </p:cNvSpPr>
          <p:nvPr/>
        </p:nvSpPr>
        <p:spPr>
          <a:xfrm>
            <a:off x="11060788" y="7278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CCC382-CCF1-B8B8-55C9-95C606F26AC8}"/>
              </a:ext>
            </a:extLst>
          </p:cNvPr>
          <p:cNvSpPr>
            <a:spLocks noChangeAspect="1"/>
          </p:cNvSpPr>
          <p:nvPr/>
        </p:nvSpPr>
        <p:spPr>
          <a:xfrm>
            <a:off x="10867539" y="58037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4E7D72-9D3B-64EA-F232-EC4DD82E56C9}"/>
              </a:ext>
            </a:extLst>
          </p:cNvPr>
          <p:cNvSpPr>
            <a:spLocks noChangeAspect="1"/>
          </p:cNvSpPr>
          <p:nvPr/>
        </p:nvSpPr>
        <p:spPr>
          <a:xfrm>
            <a:off x="11551618" y="5603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1AB0F2-1E2D-BBE9-0DF9-79CEC43E6C6E}"/>
              </a:ext>
            </a:extLst>
          </p:cNvPr>
          <p:cNvCxnSpPr/>
          <p:nvPr/>
        </p:nvCxnSpPr>
        <p:spPr>
          <a:xfrm>
            <a:off x="11754442" y="96377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6E5471C-1F44-674B-AD11-B58842CAC34D}"/>
              </a:ext>
            </a:extLst>
          </p:cNvPr>
          <p:cNvSpPr>
            <a:spLocks noChangeAspect="1"/>
          </p:cNvSpPr>
          <p:nvPr/>
        </p:nvSpPr>
        <p:spPr>
          <a:xfrm>
            <a:off x="902242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D54B30-9A9D-EA39-C97E-EE619D09CB37}"/>
              </a:ext>
            </a:extLst>
          </p:cNvPr>
          <p:cNvSpPr>
            <a:spLocks noChangeAspect="1"/>
          </p:cNvSpPr>
          <p:nvPr/>
        </p:nvSpPr>
        <p:spPr>
          <a:xfrm>
            <a:off x="1209178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6AB0D7-A942-B408-1004-325B777FEEB5}"/>
              </a:ext>
            </a:extLst>
          </p:cNvPr>
          <p:cNvSpPr>
            <a:spLocks noChangeAspect="1"/>
          </p:cNvSpPr>
          <p:nvPr/>
        </p:nvSpPr>
        <p:spPr>
          <a:xfrm>
            <a:off x="719220" y="263171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96BD2E-533A-3312-F906-97F8F8C75369}"/>
              </a:ext>
            </a:extLst>
          </p:cNvPr>
          <p:cNvSpPr>
            <a:spLocks noChangeAspect="1"/>
          </p:cNvSpPr>
          <p:nvPr/>
        </p:nvSpPr>
        <p:spPr>
          <a:xfrm>
            <a:off x="657320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767AC7-4E64-07BD-C95F-1DA85C9B6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306882" y="4497063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08D5A684-5161-9B29-AA69-2CB4A8105302}"/>
              </a:ext>
            </a:extLst>
          </p:cNvPr>
          <p:cNvSpPr>
            <a:spLocks noChangeAspect="1"/>
          </p:cNvSpPr>
          <p:nvPr/>
        </p:nvSpPr>
        <p:spPr>
          <a:xfrm>
            <a:off x="908592" y="393670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4B2B74-968D-6238-69BB-BF7DB81D67FB}"/>
              </a:ext>
            </a:extLst>
          </p:cNvPr>
          <p:cNvSpPr>
            <a:spLocks noChangeAspect="1"/>
          </p:cNvSpPr>
          <p:nvPr/>
        </p:nvSpPr>
        <p:spPr>
          <a:xfrm>
            <a:off x="1225360" y="392105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18BE588-93E0-561F-1AA0-E3154B8061A9}"/>
              </a:ext>
            </a:extLst>
          </p:cNvPr>
          <p:cNvSpPr>
            <a:spLocks noChangeAspect="1"/>
          </p:cNvSpPr>
          <p:nvPr/>
        </p:nvSpPr>
        <p:spPr>
          <a:xfrm>
            <a:off x="663670" y="40095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7" name="Picture 26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DFDAD3-5628-74DF-1AF0-32A7AB423C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3177912"/>
            <a:ext cx="1570016" cy="28760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70775AC-50D0-FF67-9215-9016B3609CBE}"/>
              </a:ext>
            </a:extLst>
          </p:cNvPr>
          <p:cNvSpPr>
            <a:spLocks noChangeAspect="1"/>
          </p:cNvSpPr>
          <p:nvPr/>
        </p:nvSpPr>
        <p:spPr>
          <a:xfrm>
            <a:off x="2923063" y="27253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24FF85-80DA-D012-16E3-7326A45F8BEF}"/>
              </a:ext>
            </a:extLst>
          </p:cNvPr>
          <p:cNvSpPr>
            <a:spLocks noChangeAspect="1"/>
          </p:cNvSpPr>
          <p:nvPr/>
        </p:nvSpPr>
        <p:spPr>
          <a:xfrm>
            <a:off x="3229999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276B27-DB20-2409-5718-C6CC2966F56C}"/>
              </a:ext>
            </a:extLst>
          </p:cNvPr>
          <p:cNvSpPr>
            <a:spLocks noChangeAspect="1"/>
          </p:cNvSpPr>
          <p:nvPr/>
        </p:nvSpPr>
        <p:spPr>
          <a:xfrm>
            <a:off x="3029128" y="26153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645FA4-8EE6-B879-697E-829E2B949AFC}"/>
              </a:ext>
            </a:extLst>
          </p:cNvPr>
          <p:cNvSpPr>
            <a:spLocks noChangeAspect="1"/>
          </p:cNvSpPr>
          <p:nvPr/>
        </p:nvSpPr>
        <p:spPr>
          <a:xfrm>
            <a:off x="2692160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3" name="Picture 32" descr="A picture containing antenna&#10;&#10;Description automatically generated">
            <a:extLst>
              <a:ext uri="{FF2B5EF4-FFF2-40B4-BE49-F238E27FC236}">
                <a16:creationId xmlns:a16="http://schemas.microsoft.com/office/drawing/2014/main" id="{E82C6883-2235-1B0F-5F33-EBE41E807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4501558"/>
            <a:ext cx="1570016" cy="28760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7669E264-18C0-4B87-DE9D-8420C824ABEE}"/>
              </a:ext>
            </a:extLst>
          </p:cNvPr>
          <p:cNvSpPr>
            <a:spLocks noChangeAspect="1"/>
          </p:cNvSpPr>
          <p:nvPr/>
        </p:nvSpPr>
        <p:spPr>
          <a:xfrm>
            <a:off x="3073647" y="39027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5F916A9-D990-A894-C2A2-2145BB46D666}"/>
              </a:ext>
            </a:extLst>
          </p:cNvPr>
          <p:cNvSpPr>
            <a:spLocks noChangeAspect="1"/>
          </p:cNvSpPr>
          <p:nvPr/>
        </p:nvSpPr>
        <p:spPr>
          <a:xfrm>
            <a:off x="2943504" y="370111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28E256-DC94-314D-7916-083CA5D394CE}"/>
              </a:ext>
            </a:extLst>
          </p:cNvPr>
          <p:cNvSpPr>
            <a:spLocks noChangeAspect="1"/>
          </p:cNvSpPr>
          <p:nvPr/>
        </p:nvSpPr>
        <p:spPr>
          <a:xfrm>
            <a:off x="3392726" y="400022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F7FDC07-5FD0-EA3F-738D-9A9492F5D35B}"/>
              </a:ext>
            </a:extLst>
          </p:cNvPr>
          <p:cNvSpPr>
            <a:spLocks noChangeAspect="1"/>
          </p:cNvSpPr>
          <p:nvPr/>
        </p:nvSpPr>
        <p:spPr>
          <a:xfrm>
            <a:off x="2941066" y="417220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4" name="Picture 43" descr="A picture containing antenna&#10;&#10;Description automatically generated">
            <a:extLst>
              <a:ext uri="{FF2B5EF4-FFF2-40B4-BE49-F238E27FC236}">
                <a16:creationId xmlns:a16="http://schemas.microsoft.com/office/drawing/2014/main" id="{7F55CF63-6FD6-E67E-8CE8-0448CF244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5830239"/>
            <a:ext cx="1570016" cy="287608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DA210F5-E5C4-66B3-1C77-814D77166BCA}"/>
              </a:ext>
            </a:extLst>
          </p:cNvPr>
          <p:cNvSpPr>
            <a:spLocks noChangeAspect="1"/>
          </p:cNvSpPr>
          <p:nvPr/>
        </p:nvSpPr>
        <p:spPr>
          <a:xfrm>
            <a:off x="2918147" y="526988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6D0098F-1CFE-8084-276C-E89E06050D7C}"/>
              </a:ext>
            </a:extLst>
          </p:cNvPr>
          <p:cNvSpPr>
            <a:spLocks noChangeAspect="1"/>
          </p:cNvSpPr>
          <p:nvPr/>
        </p:nvSpPr>
        <p:spPr>
          <a:xfrm>
            <a:off x="3234915" y="52542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B47F48-907C-893E-A6AC-AECFA736B658}"/>
              </a:ext>
            </a:extLst>
          </p:cNvPr>
          <p:cNvSpPr>
            <a:spLocks noChangeAspect="1"/>
          </p:cNvSpPr>
          <p:nvPr/>
        </p:nvSpPr>
        <p:spPr>
          <a:xfrm>
            <a:off x="2673225" y="534272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8" name="Picture 47" descr="A picture containing antenna&#10;&#10;Description automatically generated">
            <a:extLst>
              <a:ext uri="{FF2B5EF4-FFF2-40B4-BE49-F238E27FC236}">
                <a16:creationId xmlns:a16="http://schemas.microsoft.com/office/drawing/2014/main" id="{42334584-CED3-4AE9-15AB-458A48B1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694891" y="3183712"/>
            <a:ext cx="1570016" cy="287608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12F56EC-CD54-98FB-6C90-4590A37FC8A8}"/>
              </a:ext>
            </a:extLst>
          </p:cNvPr>
          <p:cNvSpPr>
            <a:spLocks noChangeAspect="1"/>
          </p:cNvSpPr>
          <p:nvPr/>
        </p:nvSpPr>
        <p:spPr>
          <a:xfrm>
            <a:off x="5296601" y="27905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9459869-CDAD-5354-2CDB-2E121E9EFFC4}"/>
              </a:ext>
            </a:extLst>
          </p:cNvPr>
          <p:cNvSpPr>
            <a:spLocks noChangeAspect="1"/>
          </p:cNvSpPr>
          <p:nvPr/>
        </p:nvSpPr>
        <p:spPr>
          <a:xfrm>
            <a:off x="5603537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90EC757-CE48-18AF-4996-963EC2FA06DF}"/>
              </a:ext>
            </a:extLst>
          </p:cNvPr>
          <p:cNvSpPr>
            <a:spLocks noChangeAspect="1"/>
          </p:cNvSpPr>
          <p:nvPr/>
        </p:nvSpPr>
        <p:spPr>
          <a:xfrm>
            <a:off x="5113579" y="26406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E4228C1-7B57-12D6-F2CF-9026379A6383}"/>
              </a:ext>
            </a:extLst>
          </p:cNvPr>
          <p:cNvSpPr>
            <a:spLocks noChangeAspect="1"/>
          </p:cNvSpPr>
          <p:nvPr/>
        </p:nvSpPr>
        <p:spPr>
          <a:xfrm>
            <a:off x="5051679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3" name="Picture 5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4BCBB2-C0E9-C788-662C-6634314C7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694891" y="4497063"/>
            <a:ext cx="1570016" cy="287608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D6326254-E378-2FC5-85AB-839BBEC9C15F}"/>
              </a:ext>
            </a:extLst>
          </p:cNvPr>
          <p:cNvSpPr>
            <a:spLocks noChangeAspect="1"/>
          </p:cNvSpPr>
          <p:nvPr/>
        </p:nvSpPr>
        <p:spPr>
          <a:xfrm>
            <a:off x="5581739" y="410385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274360-FB88-24AA-EF19-3BD9CABF1170}"/>
              </a:ext>
            </a:extLst>
          </p:cNvPr>
          <p:cNvSpPr>
            <a:spLocks noChangeAspect="1"/>
          </p:cNvSpPr>
          <p:nvPr/>
        </p:nvSpPr>
        <p:spPr>
          <a:xfrm>
            <a:off x="5888675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BDF0728-DEBC-173E-D513-3BBA3F0BB65D}"/>
              </a:ext>
            </a:extLst>
          </p:cNvPr>
          <p:cNvSpPr>
            <a:spLocks noChangeAspect="1"/>
          </p:cNvSpPr>
          <p:nvPr/>
        </p:nvSpPr>
        <p:spPr>
          <a:xfrm>
            <a:off x="5398717" y="395404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736190-0848-63DF-6AA5-DDD299ABF4B9}"/>
              </a:ext>
            </a:extLst>
          </p:cNvPr>
          <p:cNvSpPr>
            <a:spLocks noChangeAspect="1"/>
          </p:cNvSpPr>
          <p:nvPr/>
        </p:nvSpPr>
        <p:spPr>
          <a:xfrm>
            <a:off x="5336817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2F8FEAA-EE49-1521-D13E-C9AFB67ECA99}"/>
              </a:ext>
            </a:extLst>
          </p:cNvPr>
          <p:cNvSpPr>
            <a:spLocks noChangeAspect="1"/>
          </p:cNvSpPr>
          <p:nvPr/>
        </p:nvSpPr>
        <p:spPr>
          <a:xfrm>
            <a:off x="5007351" y="431520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9" name="Picture 58" descr="A picture containing antenna&#10;&#10;Description automatically generated">
            <a:extLst>
              <a:ext uri="{FF2B5EF4-FFF2-40B4-BE49-F238E27FC236}">
                <a16:creationId xmlns:a16="http://schemas.microsoft.com/office/drawing/2014/main" id="{3BE647B6-9C27-BC55-E57B-6425592AB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721709" y="5830239"/>
            <a:ext cx="1570016" cy="287608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674F0FDD-230D-CA7C-4CC1-75FC392429E5}"/>
              </a:ext>
            </a:extLst>
          </p:cNvPr>
          <p:cNvSpPr>
            <a:spLocks noChangeAspect="1"/>
          </p:cNvSpPr>
          <p:nvPr/>
        </p:nvSpPr>
        <p:spPr>
          <a:xfrm>
            <a:off x="5608557" y="543702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B32D419-AA48-423F-CBAF-6AD45B0352D2}"/>
              </a:ext>
            </a:extLst>
          </p:cNvPr>
          <p:cNvSpPr>
            <a:spLocks noChangeAspect="1"/>
          </p:cNvSpPr>
          <p:nvPr/>
        </p:nvSpPr>
        <p:spPr>
          <a:xfrm>
            <a:off x="5647545" y="518573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9AD08DD-CFB4-BBB8-EB22-2B8C9E3F521B}"/>
              </a:ext>
            </a:extLst>
          </p:cNvPr>
          <p:cNvSpPr>
            <a:spLocks noChangeAspect="1"/>
          </p:cNvSpPr>
          <p:nvPr/>
        </p:nvSpPr>
        <p:spPr>
          <a:xfrm>
            <a:off x="5167311" y="51641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96B6215-063D-D574-FAE5-BD37A76B8745}"/>
              </a:ext>
            </a:extLst>
          </p:cNvPr>
          <p:cNvSpPr>
            <a:spLocks noChangeAspect="1"/>
          </p:cNvSpPr>
          <p:nvPr/>
        </p:nvSpPr>
        <p:spPr>
          <a:xfrm>
            <a:off x="5075915" y="526884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84FC8EC-C54D-9C01-A9FF-F4EA0DACB0E3}"/>
              </a:ext>
            </a:extLst>
          </p:cNvPr>
          <p:cNvSpPr>
            <a:spLocks noChangeAspect="1"/>
          </p:cNvSpPr>
          <p:nvPr/>
        </p:nvSpPr>
        <p:spPr>
          <a:xfrm>
            <a:off x="4978015" y="541284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433F3E-01D7-A62A-0E51-F51DA0132913}"/>
              </a:ext>
            </a:extLst>
          </p:cNvPr>
          <p:cNvSpPr txBox="1"/>
          <p:nvPr/>
        </p:nvSpPr>
        <p:spPr>
          <a:xfrm>
            <a:off x="4921267" y="652340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on the side”</a:t>
            </a:r>
          </a:p>
        </p:txBody>
      </p:sp>
      <p:pic>
        <p:nvPicPr>
          <p:cNvPr id="67" name="Picture 66" descr="A picture containing antenna&#10;&#10;Description automatically generated">
            <a:extLst>
              <a:ext uri="{FF2B5EF4-FFF2-40B4-BE49-F238E27FC236}">
                <a16:creationId xmlns:a16="http://schemas.microsoft.com/office/drawing/2014/main" id="{E7206D23-B7BF-A014-540C-FE1674FA2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8443268" y="3182800"/>
            <a:ext cx="1570016" cy="287608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0960E280-4E39-2505-9713-2B3ED7284DF2}"/>
              </a:ext>
            </a:extLst>
          </p:cNvPr>
          <p:cNvSpPr>
            <a:spLocks noChangeAspect="1"/>
          </p:cNvSpPr>
          <p:nvPr/>
        </p:nvSpPr>
        <p:spPr>
          <a:xfrm>
            <a:off x="9044978" y="27895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8253083-12F4-FB2A-19AA-178E42558B60}"/>
              </a:ext>
            </a:extLst>
          </p:cNvPr>
          <p:cNvSpPr>
            <a:spLocks noChangeAspect="1"/>
          </p:cNvSpPr>
          <p:nvPr/>
        </p:nvSpPr>
        <p:spPr>
          <a:xfrm>
            <a:off x="9351914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0E24E7D-8FD9-19CA-48BF-A4AB9FF56F62}"/>
              </a:ext>
            </a:extLst>
          </p:cNvPr>
          <p:cNvSpPr>
            <a:spLocks noChangeAspect="1"/>
          </p:cNvSpPr>
          <p:nvPr/>
        </p:nvSpPr>
        <p:spPr>
          <a:xfrm>
            <a:off x="8861956" y="263977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8EBE42A-4745-009C-EDBA-FA326BC781BF}"/>
              </a:ext>
            </a:extLst>
          </p:cNvPr>
          <p:cNvSpPr>
            <a:spLocks noChangeAspect="1"/>
          </p:cNvSpPr>
          <p:nvPr/>
        </p:nvSpPr>
        <p:spPr>
          <a:xfrm>
            <a:off x="8800056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2" name="Picture 71" descr="A picture containing antenna&#10;&#10;Description automatically generated">
            <a:extLst>
              <a:ext uri="{FF2B5EF4-FFF2-40B4-BE49-F238E27FC236}">
                <a16:creationId xmlns:a16="http://schemas.microsoft.com/office/drawing/2014/main" id="{ECC1D825-807D-9AB6-F27B-6ED1CD355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8443268" y="4497063"/>
            <a:ext cx="1570016" cy="287608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FBFF2930-374E-2617-DCDD-BD4F7951300A}"/>
              </a:ext>
            </a:extLst>
          </p:cNvPr>
          <p:cNvSpPr>
            <a:spLocks noChangeAspect="1"/>
          </p:cNvSpPr>
          <p:nvPr/>
        </p:nvSpPr>
        <p:spPr>
          <a:xfrm>
            <a:off x="9446399" y="411174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D6E3538-F1ED-A1D2-7D54-668A6366739E}"/>
              </a:ext>
            </a:extLst>
          </p:cNvPr>
          <p:cNvSpPr>
            <a:spLocks noChangeAspect="1"/>
          </p:cNvSpPr>
          <p:nvPr/>
        </p:nvSpPr>
        <p:spPr>
          <a:xfrm>
            <a:off x="9477914" y="385974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132B707-3AD3-A11B-BC89-4FB6C5B77EEA}"/>
              </a:ext>
            </a:extLst>
          </p:cNvPr>
          <p:cNvSpPr>
            <a:spLocks noChangeAspect="1"/>
          </p:cNvSpPr>
          <p:nvPr/>
        </p:nvSpPr>
        <p:spPr>
          <a:xfrm>
            <a:off x="8960277" y="407202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337496F-04E1-40E3-6FCF-41F17E488DF7}"/>
              </a:ext>
            </a:extLst>
          </p:cNvPr>
          <p:cNvSpPr>
            <a:spLocks noChangeAspect="1"/>
          </p:cNvSpPr>
          <p:nvPr/>
        </p:nvSpPr>
        <p:spPr>
          <a:xfrm>
            <a:off x="8898377" y="417669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37B693B-672F-7A45-6710-3F981648F6B5}"/>
              </a:ext>
            </a:extLst>
          </p:cNvPr>
          <p:cNvSpPr txBox="1"/>
          <p:nvPr/>
        </p:nvSpPr>
        <p:spPr>
          <a:xfrm>
            <a:off x="8719878" y="6523402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”CO-OH slide”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852E43-8F87-7E8E-F239-18737E571EE9}"/>
              </a:ext>
            </a:extLst>
          </p:cNvPr>
          <p:cNvSpPr txBox="1"/>
          <p:nvPr/>
        </p:nvSpPr>
        <p:spPr>
          <a:xfrm>
            <a:off x="6859272" y="6523401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from solution”</a:t>
            </a:r>
          </a:p>
        </p:txBody>
      </p:sp>
      <p:pic>
        <p:nvPicPr>
          <p:cNvPr id="80" name="Picture 79" descr="A picture containing antenna&#10;&#10;Description automatically generated">
            <a:extLst>
              <a:ext uri="{FF2B5EF4-FFF2-40B4-BE49-F238E27FC236}">
                <a16:creationId xmlns:a16="http://schemas.microsoft.com/office/drawing/2014/main" id="{C10FBC51-6EC4-EC0B-BA4F-8AF6FB533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6595160" y="3177912"/>
            <a:ext cx="1570016" cy="287608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F1720101-8AD6-FB55-A49C-9F3ADF33620E}"/>
              </a:ext>
            </a:extLst>
          </p:cNvPr>
          <p:cNvSpPr>
            <a:spLocks noChangeAspect="1"/>
          </p:cNvSpPr>
          <p:nvPr/>
        </p:nvSpPr>
        <p:spPr>
          <a:xfrm>
            <a:off x="7196870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892D42-044A-0A1F-1123-5DBD37F1C119}"/>
              </a:ext>
            </a:extLst>
          </p:cNvPr>
          <p:cNvSpPr>
            <a:spLocks noChangeAspect="1"/>
          </p:cNvSpPr>
          <p:nvPr/>
        </p:nvSpPr>
        <p:spPr>
          <a:xfrm>
            <a:off x="7503806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C98C454-EE49-9FCC-57A4-B5AEB9554066}"/>
              </a:ext>
            </a:extLst>
          </p:cNvPr>
          <p:cNvSpPr>
            <a:spLocks noChangeAspect="1"/>
          </p:cNvSpPr>
          <p:nvPr/>
        </p:nvSpPr>
        <p:spPr>
          <a:xfrm>
            <a:off x="7013848" y="26348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28907AC-8CEE-77E9-878E-E5AB00BDE00C}"/>
              </a:ext>
            </a:extLst>
          </p:cNvPr>
          <p:cNvSpPr>
            <a:spLocks noChangeAspect="1"/>
          </p:cNvSpPr>
          <p:nvPr/>
        </p:nvSpPr>
        <p:spPr>
          <a:xfrm>
            <a:off x="6951948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8B64531-41D7-F8B0-4394-5CA515C428D9}"/>
              </a:ext>
            </a:extLst>
          </p:cNvPr>
          <p:cNvSpPr txBox="1"/>
          <p:nvPr/>
        </p:nvSpPr>
        <p:spPr>
          <a:xfrm>
            <a:off x="612200" y="6510046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”Direct”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DBCAC83-7268-13C1-214A-E72927AB59FE}"/>
              </a:ext>
            </a:extLst>
          </p:cNvPr>
          <p:cNvSpPr txBox="1"/>
          <p:nvPr/>
        </p:nvSpPr>
        <p:spPr>
          <a:xfrm>
            <a:off x="2644428" y="651004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”Dentates”</a:t>
            </a:r>
          </a:p>
        </p:txBody>
      </p:sp>
      <p:pic>
        <p:nvPicPr>
          <p:cNvPr id="87" name="Picture 86" descr="A picture containing antenna&#10;&#10;Description automatically generated">
            <a:extLst>
              <a:ext uri="{FF2B5EF4-FFF2-40B4-BE49-F238E27FC236}">
                <a16:creationId xmlns:a16="http://schemas.microsoft.com/office/drawing/2014/main" id="{16527714-16D4-CAAB-114C-107F956A6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6590284" y="4488814"/>
            <a:ext cx="1570016" cy="287608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98E3AA76-0932-C878-485B-594C9A91C554}"/>
              </a:ext>
            </a:extLst>
          </p:cNvPr>
          <p:cNvSpPr>
            <a:spLocks noChangeAspect="1"/>
          </p:cNvSpPr>
          <p:nvPr/>
        </p:nvSpPr>
        <p:spPr>
          <a:xfrm>
            <a:off x="7514676" y="40956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93206B8-32B3-18BF-1564-045DA56706F9}"/>
              </a:ext>
            </a:extLst>
          </p:cNvPr>
          <p:cNvSpPr>
            <a:spLocks noChangeAspect="1"/>
          </p:cNvSpPr>
          <p:nvPr/>
        </p:nvSpPr>
        <p:spPr>
          <a:xfrm>
            <a:off x="7550295" y="384361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F6C1384-99A9-AB05-1A81-551E6B824D94}"/>
              </a:ext>
            </a:extLst>
          </p:cNvPr>
          <p:cNvSpPr>
            <a:spLocks noChangeAspect="1"/>
          </p:cNvSpPr>
          <p:nvPr/>
        </p:nvSpPr>
        <p:spPr>
          <a:xfrm>
            <a:off x="6872972" y="397571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C916B9E-2D9E-6CC3-D933-9D43F0AC7006}"/>
              </a:ext>
            </a:extLst>
          </p:cNvPr>
          <p:cNvSpPr>
            <a:spLocks noChangeAspect="1"/>
          </p:cNvSpPr>
          <p:nvPr/>
        </p:nvSpPr>
        <p:spPr>
          <a:xfrm>
            <a:off x="6983234" y="389351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5233E98-B215-4CC4-A251-225634483D47}"/>
              </a:ext>
            </a:extLst>
          </p:cNvPr>
          <p:cNvSpPr>
            <a:spLocks noChangeAspect="1"/>
          </p:cNvSpPr>
          <p:nvPr/>
        </p:nvSpPr>
        <p:spPr>
          <a:xfrm>
            <a:off x="7125183" y="37954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C094859-F620-EFDD-75E1-B77BB1333E3C}"/>
              </a:ext>
            </a:extLst>
          </p:cNvPr>
          <p:cNvCxnSpPr>
            <a:cxnSpLocks/>
          </p:cNvCxnSpPr>
          <p:nvPr/>
        </p:nvCxnSpPr>
        <p:spPr>
          <a:xfrm>
            <a:off x="1061145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E164C10-AF52-C4A0-85F3-C8F346BA788C}"/>
              </a:ext>
            </a:extLst>
          </p:cNvPr>
          <p:cNvCxnSpPr>
            <a:cxnSpLocks/>
          </p:cNvCxnSpPr>
          <p:nvPr/>
        </p:nvCxnSpPr>
        <p:spPr>
          <a:xfrm>
            <a:off x="3353298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FAC122-CA87-EBB1-02C9-5CAE894D90A5}"/>
              </a:ext>
            </a:extLst>
          </p:cNvPr>
          <p:cNvCxnSpPr>
            <a:cxnSpLocks/>
          </p:cNvCxnSpPr>
          <p:nvPr/>
        </p:nvCxnSpPr>
        <p:spPr>
          <a:xfrm>
            <a:off x="2813548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4992022-5EAB-61F9-5062-83188C7022CE}"/>
              </a:ext>
            </a:extLst>
          </p:cNvPr>
          <p:cNvCxnSpPr>
            <a:cxnSpLocks/>
          </p:cNvCxnSpPr>
          <p:nvPr/>
        </p:nvCxnSpPr>
        <p:spPr>
          <a:xfrm>
            <a:off x="7352018" y="310568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86BB144-8424-E361-BDF3-97525B3227A1}"/>
              </a:ext>
            </a:extLst>
          </p:cNvPr>
          <p:cNvCxnSpPr>
            <a:cxnSpLocks/>
          </p:cNvCxnSpPr>
          <p:nvPr/>
        </p:nvCxnSpPr>
        <p:spPr>
          <a:xfrm>
            <a:off x="3067548" y="44291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154CB70-6038-3C64-6894-6A1CF6BD8A7C}"/>
              </a:ext>
            </a:extLst>
          </p:cNvPr>
          <p:cNvCxnSpPr>
            <a:cxnSpLocks/>
          </p:cNvCxnSpPr>
          <p:nvPr/>
        </p:nvCxnSpPr>
        <p:spPr>
          <a:xfrm>
            <a:off x="5456095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3BC5B25-174F-C36B-9C71-8E3B9D9327F7}"/>
              </a:ext>
            </a:extLst>
          </p:cNvPr>
          <p:cNvCxnSpPr>
            <a:cxnSpLocks/>
          </p:cNvCxnSpPr>
          <p:nvPr/>
        </p:nvCxnSpPr>
        <p:spPr>
          <a:xfrm>
            <a:off x="5058029" y="442593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93DE1B3-FAF6-30E5-4918-076BD29AAC10}"/>
              </a:ext>
            </a:extLst>
          </p:cNvPr>
          <p:cNvCxnSpPr>
            <a:cxnSpLocks/>
          </p:cNvCxnSpPr>
          <p:nvPr/>
        </p:nvCxnSpPr>
        <p:spPr>
          <a:xfrm>
            <a:off x="5738670" y="442551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F7BD204-D9B5-5C40-6C7D-850A16F8B47C}"/>
              </a:ext>
            </a:extLst>
          </p:cNvPr>
          <p:cNvCxnSpPr>
            <a:cxnSpLocks/>
          </p:cNvCxnSpPr>
          <p:nvPr/>
        </p:nvCxnSpPr>
        <p:spPr>
          <a:xfrm>
            <a:off x="5764070" y="576118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A9D8EA9-CE18-60D9-026D-67C0C34F0723}"/>
              </a:ext>
            </a:extLst>
          </p:cNvPr>
          <p:cNvCxnSpPr>
            <a:cxnSpLocks/>
          </p:cNvCxnSpPr>
          <p:nvPr/>
        </p:nvCxnSpPr>
        <p:spPr>
          <a:xfrm>
            <a:off x="7672693" y="441848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A5A712D-DA5C-3319-9F73-A7E03C13F8DC}"/>
              </a:ext>
            </a:extLst>
          </p:cNvPr>
          <p:cNvCxnSpPr>
            <a:cxnSpLocks/>
          </p:cNvCxnSpPr>
          <p:nvPr/>
        </p:nvCxnSpPr>
        <p:spPr>
          <a:xfrm>
            <a:off x="9207921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789AC30-02FD-15B4-285E-2A344CD4B587}"/>
              </a:ext>
            </a:extLst>
          </p:cNvPr>
          <p:cNvCxnSpPr>
            <a:cxnSpLocks/>
          </p:cNvCxnSpPr>
          <p:nvPr/>
        </p:nvCxnSpPr>
        <p:spPr>
          <a:xfrm>
            <a:off x="9603914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F89A0D0-A861-155F-8179-139A1FF9317F}"/>
              </a:ext>
            </a:extLst>
          </p:cNvPr>
          <p:cNvCxnSpPr>
            <a:cxnSpLocks/>
          </p:cNvCxnSpPr>
          <p:nvPr/>
        </p:nvCxnSpPr>
        <p:spPr>
          <a:xfrm>
            <a:off x="9019578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76888BF-D264-2536-8BB1-D71A263733A5}"/>
              </a:ext>
            </a:extLst>
          </p:cNvPr>
          <p:cNvCxnSpPr>
            <a:cxnSpLocks/>
          </p:cNvCxnSpPr>
          <p:nvPr/>
        </p:nvCxnSpPr>
        <p:spPr>
          <a:xfrm flipH="1">
            <a:off x="3615070" y="1732808"/>
            <a:ext cx="1803072" cy="935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566D21B-4447-C8D3-E88F-D8E0FB7DC1A4}"/>
              </a:ext>
            </a:extLst>
          </p:cNvPr>
          <p:cNvCxnSpPr>
            <a:cxnSpLocks/>
          </p:cNvCxnSpPr>
          <p:nvPr/>
        </p:nvCxnSpPr>
        <p:spPr>
          <a:xfrm flipH="1">
            <a:off x="1616149" y="1540422"/>
            <a:ext cx="3679532" cy="11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61484F6-7E47-26D7-75F0-C05D7C9A13A3}"/>
              </a:ext>
            </a:extLst>
          </p:cNvPr>
          <p:cNvCxnSpPr>
            <a:cxnSpLocks/>
          </p:cNvCxnSpPr>
          <p:nvPr/>
        </p:nvCxnSpPr>
        <p:spPr>
          <a:xfrm flipH="1">
            <a:off x="5624623" y="2030819"/>
            <a:ext cx="85061" cy="510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A4A4C7B-7070-AA0F-7243-DADB24C4EC3E}"/>
              </a:ext>
            </a:extLst>
          </p:cNvPr>
          <p:cNvCxnSpPr>
            <a:cxnSpLocks/>
          </p:cNvCxnSpPr>
          <p:nvPr/>
        </p:nvCxnSpPr>
        <p:spPr>
          <a:xfrm>
            <a:off x="6230679" y="1807535"/>
            <a:ext cx="616688" cy="712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75BFEF8-6106-A274-2A64-D8C44E9A6AD0}"/>
              </a:ext>
            </a:extLst>
          </p:cNvPr>
          <p:cNvCxnSpPr>
            <a:cxnSpLocks/>
          </p:cNvCxnSpPr>
          <p:nvPr/>
        </p:nvCxnSpPr>
        <p:spPr>
          <a:xfrm>
            <a:off x="6379535" y="1658679"/>
            <a:ext cx="2243470" cy="967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DFFAFF7-2DE9-53F1-166E-851D8A836EDE}"/>
              </a:ext>
            </a:extLst>
          </p:cNvPr>
          <p:cNvCxnSpPr>
            <a:cxnSpLocks/>
          </p:cNvCxnSpPr>
          <p:nvPr/>
        </p:nvCxnSpPr>
        <p:spPr>
          <a:xfrm>
            <a:off x="5460589" y="356789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3EB5F65-859C-36B2-F538-57704CD25FFC}"/>
              </a:ext>
            </a:extLst>
          </p:cNvPr>
          <p:cNvCxnSpPr>
            <a:cxnSpLocks/>
          </p:cNvCxnSpPr>
          <p:nvPr/>
        </p:nvCxnSpPr>
        <p:spPr>
          <a:xfrm>
            <a:off x="5479899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CAC06CA-491D-7E3F-2061-FB557307F07F}"/>
              </a:ext>
            </a:extLst>
          </p:cNvPr>
          <p:cNvCxnSpPr>
            <a:cxnSpLocks/>
          </p:cNvCxnSpPr>
          <p:nvPr/>
        </p:nvCxnSpPr>
        <p:spPr>
          <a:xfrm>
            <a:off x="3081966" y="3535259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028C044-AE7B-F67C-9795-50EA3A7A4C8D}"/>
              </a:ext>
            </a:extLst>
          </p:cNvPr>
          <p:cNvCxnSpPr>
            <a:cxnSpLocks/>
          </p:cNvCxnSpPr>
          <p:nvPr/>
        </p:nvCxnSpPr>
        <p:spPr>
          <a:xfrm>
            <a:off x="7376563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BDE780E-E10C-EE07-9ADA-8B4BD2E29D8A}"/>
              </a:ext>
            </a:extLst>
          </p:cNvPr>
          <p:cNvCxnSpPr>
            <a:cxnSpLocks/>
          </p:cNvCxnSpPr>
          <p:nvPr/>
        </p:nvCxnSpPr>
        <p:spPr>
          <a:xfrm>
            <a:off x="9234463" y="364951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174E7E5-4DD6-9B87-DF20-78EC1178A006}"/>
              </a:ext>
            </a:extLst>
          </p:cNvPr>
          <p:cNvCxnSpPr>
            <a:cxnSpLocks/>
          </p:cNvCxnSpPr>
          <p:nvPr/>
        </p:nvCxnSpPr>
        <p:spPr>
          <a:xfrm>
            <a:off x="1072249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3435732-1520-4ED7-7B9B-14AFAADE2C6B}"/>
              </a:ext>
            </a:extLst>
          </p:cNvPr>
          <p:cNvCxnSpPr>
            <a:cxnSpLocks/>
          </p:cNvCxnSpPr>
          <p:nvPr/>
        </p:nvCxnSpPr>
        <p:spPr>
          <a:xfrm>
            <a:off x="3089667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38BCA7-AE34-4FC8-6354-07B824AB9072}"/>
              </a:ext>
            </a:extLst>
          </p:cNvPr>
          <p:cNvCxnSpPr>
            <a:cxnSpLocks/>
          </p:cNvCxnSpPr>
          <p:nvPr/>
        </p:nvCxnSpPr>
        <p:spPr>
          <a:xfrm>
            <a:off x="4280793" y="2884295"/>
            <a:ext cx="0" cy="39027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3383FCC9-60F5-D025-04B9-85C0EFD26B65}"/>
              </a:ext>
            </a:extLst>
          </p:cNvPr>
          <p:cNvSpPr txBox="1"/>
          <p:nvPr/>
        </p:nvSpPr>
        <p:spPr>
          <a:xfrm>
            <a:off x="10403477" y="651515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</a:t>
            </a:r>
            <a:r>
              <a:rPr lang="da-DK" sz="1200" baseline="-25000" dirty="0"/>
              <a:t>2</a:t>
            </a:r>
            <a:r>
              <a:rPr lang="da-DK" sz="1200" dirty="0"/>
              <a:t>RR at the end”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7BBBDA3-59BD-8B79-51B2-C3D740C67C00}"/>
              </a:ext>
            </a:extLst>
          </p:cNvPr>
          <p:cNvCxnSpPr>
            <a:cxnSpLocks/>
          </p:cNvCxnSpPr>
          <p:nvPr/>
        </p:nvCxnSpPr>
        <p:spPr>
          <a:xfrm>
            <a:off x="6428560" y="1566494"/>
            <a:ext cx="3959449" cy="1144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A picture containing antenna&#10;&#10;Description automatically generated">
            <a:extLst>
              <a:ext uri="{FF2B5EF4-FFF2-40B4-BE49-F238E27FC236}">
                <a16:creationId xmlns:a16="http://schemas.microsoft.com/office/drawing/2014/main" id="{D4AAF295-EE98-8FE3-8026-C54940A42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36772" y="3183100"/>
            <a:ext cx="1570016" cy="287608"/>
          </a:xfrm>
          <a:prstGeom prst="rect">
            <a:avLst/>
          </a:prstGeom>
        </p:spPr>
      </p:pic>
      <p:sp>
        <p:nvSpPr>
          <p:cNvPr id="125" name="Oval 124">
            <a:extLst>
              <a:ext uri="{FF2B5EF4-FFF2-40B4-BE49-F238E27FC236}">
                <a16:creationId xmlns:a16="http://schemas.microsoft.com/office/drawing/2014/main" id="{148C1D59-6B51-9E9C-221A-545334E36D61}"/>
              </a:ext>
            </a:extLst>
          </p:cNvPr>
          <p:cNvSpPr>
            <a:spLocks noChangeAspect="1"/>
          </p:cNvSpPr>
          <p:nvPr/>
        </p:nvSpPr>
        <p:spPr>
          <a:xfrm>
            <a:off x="10932132" y="27898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E8E3C03-E7D2-05D1-3205-2A6E8C36E68E}"/>
              </a:ext>
            </a:extLst>
          </p:cNvPr>
          <p:cNvSpPr>
            <a:spLocks noChangeAspect="1"/>
          </p:cNvSpPr>
          <p:nvPr/>
        </p:nvSpPr>
        <p:spPr>
          <a:xfrm>
            <a:off x="11239068" y="27447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896006DB-82EB-DBCF-B03E-8A7E3FD48F0A}"/>
              </a:ext>
            </a:extLst>
          </p:cNvPr>
          <p:cNvSpPr>
            <a:spLocks noChangeAspect="1"/>
          </p:cNvSpPr>
          <p:nvPr/>
        </p:nvSpPr>
        <p:spPr>
          <a:xfrm>
            <a:off x="10749110" y="263690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3360E57D-25FD-B7B3-A765-EE6C90323D8F}"/>
              </a:ext>
            </a:extLst>
          </p:cNvPr>
          <p:cNvSpPr>
            <a:spLocks noChangeAspect="1"/>
          </p:cNvSpPr>
          <p:nvPr/>
        </p:nvSpPr>
        <p:spPr>
          <a:xfrm>
            <a:off x="10687210" y="27447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37" name="Picture 136" descr="A picture containing antenna&#10;&#10;Description automatically generated">
            <a:extLst>
              <a:ext uri="{FF2B5EF4-FFF2-40B4-BE49-F238E27FC236}">
                <a16:creationId xmlns:a16="http://schemas.microsoft.com/office/drawing/2014/main" id="{0C99848E-E3CA-0F73-BC8C-E3DC234C6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36772" y="4502251"/>
            <a:ext cx="1570016" cy="287608"/>
          </a:xfrm>
          <a:prstGeom prst="rect">
            <a:avLst/>
          </a:prstGeom>
        </p:spPr>
      </p:pic>
      <p:sp>
        <p:nvSpPr>
          <p:cNvPr id="138" name="Oval 137">
            <a:extLst>
              <a:ext uri="{FF2B5EF4-FFF2-40B4-BE49-F238E27FC236}">
                <a16:creationId xmlns:a16="http://schemas.microsoft.com/office/drawing/2014/main" id="{C8A69C13-4828-C58E-F46F-2240962D9018}"/>
              </a:ext>
            </a:extLst>
          </p:cNvPr>
          <p:cNvSpPr>
            <a:spLocks noChangeAspect="1"/>
          </p:cNvSpPr>
          <p:nvPr/>
        </p:nvSpPr>
        <p:spPr>
          <a:xfrm>
            <a:off x="10938482" y="394189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B2C1D78-C176-DBE4-11E0-DF9C274BEC59}"/>
              </a:ext>
            </a:extLst>
          </p:cNvPr>
          <p:cNvSpPr>
            <a:spLocks noChangeAspect="1"/>
          </p:cNvSpPr>
          <p:nvPr/>
        </p:nvSpPr>
        <p:spPr>
          <a:xfrm>
            <a:off x="11255250" y="39262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14B8CD4-2612-F8AF-D71A-7083DDBC3A2B}"/>
              </a:ext>
            </a:extLst>
          </p:cNvPr>
          <p:cNvSpPr>
            <a:spLocks noChangeAspect="1"/>
          </p:cNvSpPr>
          <p:nvPr/>
        </p:nvSpPr>
        <p:spPr>
          <a:xfrm>
            <a:off x="10693560" y="40147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898ACD2-6D9C-FA6F-EFB4-E1A8C8D4FA98}"/>
              </a:ext>
            </a:extLst>
          </p:cNvPr>
          <p:cNvCxnSpPr>
            <a:cxnSpLocks/>
          </p:cNvCxnSpPr>
          <p:nvPr/>
        </p:nvCxnSpPr>
        <p:spPr>
          <a:xfrm>
            <a:off x="11091035" y="3113495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6889B7E-72EA-06C4-2129-99DD18E12174}"/>
              </a:ext>
            </a:extLst>
          </p:cNvPr>
          <p:cNvCxnSpPr>
            <a:cxnSpLocks/>
          </p:cNvCxnSpPr>
          <p:nvPr/>
        </p:nvCxnSpPr>
        <p:spPr>
          <a:xfrm>
            <a:off x="11102139" y="356277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 descr="A picture containing antenna&#10;&#10;Description automatically generated">
            <a:extLst>
              <a:ext uri="{FF2B5EF4-FFF2-40B4-BE49-F238E27FC236}">
                <a16:creationId xmlns:a16="http://schemas.microsoft.com/office/drawing/2014/main" id="{0BC15574-6677-3BF1-A46F-4470BF0597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29111" y="5823179"/>
            <a:ext cx="1570016" cy="287608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DF9028B8-806E-52D4-B758-378D54307DFD}"/>
              </a:ext>
            </a:extLst>
          </p:cNvPr>
          <p:cNvSpPr>
            <a:spLocks noChangeAspect="1"/>
          </p:cNvSpPr>
          <p:nvPr/>
        </p:nvSpPr>
        <p:spPr>
          <a:xfrm>
            <a:off x="11215959" y="542996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56A453F-2848-A25D-E1EF-DE48C85C6A4A}"/>
              </a:ext>
            </a:extLst>
          </p:cNvPr>
          <p:cNvSpPr>
            <a:spLocks noChangeAspect="1"/>
          </p:cNvSpPr>
          <p:nvPr/>
        </p:nvSpPr>
        <p:spPr>
          <a:xfrm>
            <a:off x="11254947" y="51786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C8C9DBC0-1AB0-640C-B7C5-308755143B19}"/>
              </a:ext>
            </a:extLst>
          </p:cNvPr>
          <p:cNvSpPr>
            <a:spLocks noChangeAspect="1"/>
          </p:cNvSpPr>
          <p:nvPr/>
        </p:nvSpPr>
        <p:spPr>
          <a:xfrm>
            <a:off x="10774713" y="515712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8ED4D89-7B46-EC5A-2148-31F04B7C9666}"/>
              </a:ext>
            </a:extLst>
          </p:cNvPr>
          <p:cNvSpPr>
            <a:spLocks noChangeAspect="1"/>
          </p:cNvSpPr>
          <p:nvPr/>
        </p:nvSpPr>
        <p:spPr>
          <a:xfrm>
            <a:off x="10683317" y="526178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838267A-B4C2-C0B0-B3A2-3172332ADA53}"/>
              </a:ext>
            </a:extLst>
          </p:cNvPr>
          <p:cNvSpPr>
            <a:spLocks noChangeAspect="1"/>
          </p:cNvSpPr>
          <p:nvPr/>
        </p:nvSpPr>
        <p:spPr>
          <a:xfrm>
            <a:off x="10585417" y="540578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80A8A3D-B098-9220-323D-31F6A52E4509}"/>
              </a:ext>
            </a:extLst>
          </p:cNvPr>
          <p:cNvCxnSpPr>
            <a:cxnSpLocks/>
          </p:cNvCxnSpPr>
          <p:nvPr/>
        </p:nvCxnSpPr>
        <p:spPr>
          <a:xfrm>
            <a:off x="11371472" y="575412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6F6D997-4F74-AC47-5830-52D2A561D608}"/>
              </a:ext>
            </a:extLst>
          </p:cNvPr>
          <p:cNvCxnSpPr>
            <a:cxnSpLocks/>
          </p:cNvCxnSpPr>
          <p:nvPr/>
        </p:nvCxnSpPr>
        <p:spPr>
          <a:xfrm>
            <a:off x="11087301" y="486526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532767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109</Words>
  <Application>Microsoft Macintosh PowerPoint</Application>
  <PresentationFormat>Widescreen</PresentationFormat>
  <Paragraphs>25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Microsoft New Tai Lue</vt:lpstr>
      <vt:lpstr>Wingdings</vt:lpstr>
      <vt:lpstr>Brugerdefineret design</vt:lpstr>
      <vt:lpstr>Formic acid oxidation reactions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2023-07-25T15:39:47Z</cp:lastPrinted>
  <dcterms:created xsi:type="dcterms:W3CDTF">2019-09-15T17:18:49Z</dcterms:created>
  <dcterms:modified xsi:type="dcterms:W3CDTF">2024-01-19T11:08:08Z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2023-04-07T11:29:40Z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48df2bb0-8d36-41df-a145-4abb8eeebdca</vt:lpwstr>
  </property>
  <property fmtid="{D5CDD505-2E9C-101B-9397-08002B2CF9AE}" pid="9" name="MSIP_Label_6a2630e2-1ac5-455e-8217-0156b1936a76_ContentBits">
    <vt:lpwstr>0</vt:lpwstr>
  </property>
</Properties>
</file>